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المصدر</a:t>
            </a:r>
            <a:r>
              <a:rPr dirty="0"/>
              <a:t>: </a:t>
            </a:r>
            <a:r>
              <a:rPr dirty="0" err="1"/>
              <a:t>مريم</a:t>
            </a:r>
            <a:r>
              <a:rPr dirty="0"/>
              <a:t> </a:t>
            </a:r>
            <a:r>
              <a:rPr dirty="0" err="1"/>
              <a:t>العبادي</a:t>
            </a:r>
            <a:r>
              <a:rPr dirty="0"/>
              <a:t>، </a:t>
            </a:r>
            <a:r>
              <a:rPr dirty="0" err="1"/>
              <a:t>محاضرات</a:t>
            </a:r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فقه</a:t>
            </a:r>
            <a:r>
              <a:rPr dirty="0"/>
              <a:t> </a:t>
            </a:r>
            <a:r>
              <a:rPr dirty="0" err="1"/>
              <a:t>السيرة</a:t>
            </a:r>
            <a:r>
              <a:rPr dirty="0"/>
              <a:t> </a:t>
            </a:r>
            <a:r>
              <a:rPr dirty="0" err="1"/>
              <a:t>النبوية</a:t>
            </a:r>
            <a:r>
              <a:rPr dirty="0"/>
              <a:t>، </a:t>
            </a:r>
            <a:r>
              <a:rPr dirty="0" err="1"/>
              <a:t>السنة</a:t>
            </a:r>
            <a:r>
              <a:rPr dirty="0"/>
              <a:t> </a:t>
            </a:r>
            <a:r>
              <a:t>الدراسية</a:t>
            </a:r>
            <a:endParaRPr dirty="0"/>
          </a:p>
          <a:p>
            <a:r>
              <a:rPr dirty="0" err="1"/>
              <a:t>صورة</a:t>
            </a:r>
            <a:r>
              <a:rPr dirty="0"/>
              <a:t> </a:t>
            </a:r>
            <a:r>
              <a:rPr dirty="0" err="1"/>
              <a:t>الغلاف</a:t>
            </a:r>
            <a:r>
              <a:rPr dirty="0"/>
              <a:t> </a:t>
            </a:r>
            <a:r>
              <a:rPr dirty="0" err="1"/>
              <a:t>توضيحية</a:t>
            </a:r>
            <a:r>
              <a:rPr dirty="0"/>
              <a:t> </a:t>
            </a:r>
            <a:r>
              <a:rPr dirty="0" err="1"/>
              <a:t>مولدة</a:t>
            </a:r>
            <a:r>
              <a:rPr dirty="0"/>
              <a:t> </a:t>
            </a:r>
            <a:r>
              <a:rPr dirty="0" err="1"/>
              <a:t>بالذكاء</a:t>
            </a:r>
            <a:r>
              <a:rPr dirty="0"/>
              <a:t> </a:t>
            </a:r>
            <a:r>
              <a:rPr dirty="0" err="1"/>
              <a:t>الاصطناعي</a:t>
            </a:r>
            <a:r>
              <a:rPr dirty="0"/>
              <a:t>، </a:t>
            </a:r>
            <a:r>
              <a:rPr dirty="0" err="1"/>
              <a:t>وليست</a:t>
            </a:r>
            <a:r>
              <a:rPr dirty="0"/>
              <a:t> </a:t>
            </a:r>
            <a:r>
              <a:rPr dirty="0" err="1"/>
              <a:t>توثيقًا</a:t>
            </a:r>
            <a:r>
              <a:rPr dirty="0"/>
              <a:t> </a:t>
            </a:r>
            <a:r>
              <a:rPr dirty="0" err="1"/>
              <a:t>لمكان</a:t>
            </a:r>
            <a:r>
              <a:rPr dirty="0"/>
              <a:t> </a:t>
            </a:r>
            <a:r>
              <a:rPr dirty="0" err="1"/>
              <a:t>أو</a:t>
            </a:r>
            <a:r>
              <a:rPr dirty="0"/>
              <a:t> </a:t>
            </a:r>
            <a:r>
              <a:rPr dirty="0" err="1"/>
              <a:t>حدث</a:t>
            </a:r>
            <a:r>
              <a:rPr dirty="0"/>
              <a:t> </a:t>
            </a:r>
            <a:r>
              <a:rPr dirty="0" err="1"/>
              <a:t>تاريخي</a:t>
            </a:r>
            <a:r>
              <a:rPr dirty="0"/>
              <a:t> </a:t>
            </a:r>
            <a:r>
              <a:rPr dirty="0" err="1"/>
              <a:t>بعينه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69ABA74-5C40-4941-8735-A91786185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A34DD428-4F10-4842-B86F-B3561A7D1E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34E7514A-7CBC-42E6-B71A-36C98DB1C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32514CF-162F-42FF-BB8B-5D5A32DB9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27B3CC6-F403-43F3-BBA0-D542E073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036DF21-2AC4-43F6-AED7-F063BA085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48C393D-8ABB-4742-8151-E1B6C8D5C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A8F014F-89C5-4124-BB84-1F66F37CE97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C0032B6-1FA0-4C14-AB51-966C7CD9E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2C6476D-7FC8-4468-910E-602FF32E7A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BCA88D6-CE34-4046-B53A-AC0C5E603D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471DEA-C67C-4534-A71D-230003826517}"/>
              </a:ext>
            </a:extLst>
          </p:cNvPr>
          <p:cNvSpPr>
            <a:spLocks noGrp="1"/>
          </p:cNvSpPr>
          <p:nvPr/>
        </p:nvSpPr>
        <p:spPr>
          <a:xfrm>
            <a:off x="6667500" y="876300"/>
            <a:ext cx="4286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 rtl="1">
              <a:defRPr sz="1950" b="1">
                <a:solidFill>
                  <a:srgbClr val="344A6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950" b="1">
                <a:solidFill>
                  <a:srgbClr val="344A67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950" b="1">
                <a:solidFill>
                  <a:srgbClr val="344A67"/>
                </a:solidFill>
                <a:latin typeface="Tahoma"/>
                <a:ea typeface="Tahoma"/>
                <a:cs typeface="Tahoma"/>
              </a:rPr>
              <a:t>العرض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3C5839-6BFE-4FF2-8CF0-BF33D51CA6DB}"/>
              </a:ext>
            </a:extLst>
          </p:cNvPr>
          <p:cNvSpPr>
            <a:spLocks noGrp="1"/>
          </p:cNvSpPr>
          <p:nvPr/>
        </p:nvSpPr>
        <p:spPr>
          <a:xfrm>
            <a:off x="6191250" y="1638300"/>
            <a:ext cx="4762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 fontScale="92334"/>
          </a:bodyPr>
          <a:lstStyle>
            <a:defPPr algn="r" rtl="1">
              <a:defRPr sz="4500" b="1">
                <a:solidFill>
                  <a:srgbClr val="10253F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4500" b="1">
                <a:solidFill>
                  <a:srgbClr val="10253F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4500" b="1">
                <a:solidFill>
                  <a:srgbClr val="10253F"/>
                </a:solidFill>
                <a:latin typeface="Tahoma"/>
                <a:ea typeface="Tahoma"/>
                <a:cs typeface="Tahoma"/>
              </a:rPr>
              <a:t>بناء المجتمع المدني وغزوة بدر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B2E361-8F98-4BF0-A16E-F81EBFD9172D}"/>
              </a:ext>
            </a:extLst>
          </p:cNvPr>
          <p:cNvSpPr>
            <a:spLocks noGrp="1"/>
          </p:cNvSpPr>
          <p:nvPr/>
        </p:nvSpPr>
        <p:spPr>
          <a:xfrm>
            <a:off x="6477000" y="3476625"/>
            <a:ext cx="4476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 rtl="1">
              <a:defRPr sz="2325">
                <a:solidFill>
                  <a:srgbClr val="5B4632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2325">
                <a:solidFill>
                  <a:srgbClr val="5B4632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2325">
                <a:solidFill>
                  <a:srgbClr val="5B4632"/>
                </a:solidFill>
                <a:latin typeface="Tahoma"/>
                <a:ea typeface="Tahoma"/>
                <a:cs typeface="Tahoma"/>
              </a:rPr>
              <a:t>أسس الدولة الجديدة وبداية الدفاع عن المدينة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1A618E-4E4F-40CF-B1E5-FE90406D4CAE}"/>
              </a:ext>
            </a:extLst>
          </p:cNvPr>
          <p:cNvSpPr>
            <a:spLocks noGrp="1"/>
          </p:cNvSpPr>
          <p:nvPr/>
        </p:nvSpPr>
        <p:spPr>
          <a:xfrm>
            <a:off x="6953250" y="5143500"/>
            <a:ext cx="40005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 rtl="1">
              <a:defRPr sz="1725">
                <a:solidFill>
                  <a:srgbClr val="263B50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>
                <a:solidFill>
                  <a:srgbClr val="263B50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dirty="0">
                <a:solidFill>
                  <a:srgbClr val="263B50"/>
                </a:solidFill>
                <a:highlight>
                  <a:srgbClr val="C0C0C0"/>
                </a:highlight>
                <a:latin typeface="Tahoma"/>
                <a:ea typeface="Tahoma"/>
                <a:cs typeface="Tahoma"/>
              </a:rPr>
              <a:t>إعداد الأستاذة مريم العبادي</a:t>
            </a:r>
          </a:p>
        </p:txBody>
      </p:sp>
    </p:spTree>
    <p:extLst>
      <p:ext uri="{BB962C8B-B14F-4D97-AF65-F5344CB8AC3E}">
        <p14:creationId xmlns:p14="http://schemas.microsoft.com/office/powerpoint/2010/main" val="211922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94F2F167-6ACF-4331-874F-98DCA9185E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0E8928-0345-426F-979F-DF91F194305C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الوصول إلى المدينة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623428-00EA-4624-B0FC-E225923373C8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استقبل الأنصار النبي صلى الله عليه وسلم بفرح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85D017-0C20-46B9-A35F-5701EF14F840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أنهى الوصول مرحلة الاستضعاف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55926E-58F2-4B9A-93B7-5880A3E6C7E4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نزل في قباء ثم دخل المدينة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1E0201-B090-4141-96AF-DAC3B0CD8584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وبدأ معه تنظيم جماعة مستقرة تقوم على العقيدة والعدل والمسؤولية المشتركة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53D8A3-351C-4630-BAB5-2360CC646229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وحّدت الهجرة القيادة والجماعة في موطن واحد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C8872F-3DA6-4E66-B585-51FE0A21F45A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وأصبح المطلوب بعد الوصول بناء المؤسسات وتنظيم العلاقات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45EDB1-7B79-40B0-B230-1484C88AE23E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بدأ تنظيم المجتمع على أساس العقيدة والعدل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2CA48E-5AFC-4CDD-BBCC-E6E9A627037C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لا الاكتفاء بالنجاة من الاضطهاد المكي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996C64-0C5B-4CC8-87A3-72F42ABFE4D0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2 / 12</a:t>
            </a:r>
          </a:p>
        </p:txBody>
      </p:sp>
    </p:spTree>
    <p:extLst>
      <p:ext uri="{BB962C8B-B14F-4D97-AF65-F5344CB8AC3E}">
        <p14:creationId xmlns:p14="http://schemas.microsoft.com/office/powerpoint/2010/main" val="458669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1F5DEB2-E630-4186-9F42-84CE43E75C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42387B-809C-47EC-B122-E23CC1D33E5F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بناء المسجد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6F8BA9-5E0B-48C8-AA1E-B807B585FE9C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كان المسجد أول مشروع عام بعد الهجرة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FDA2D3-8552-4FBD-9B0D-77071AA94A3B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لم يكن المسجد موضع صلاة فقط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62C884-8B63-4A67-87BC-B99E834F8D63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جمع العبادة والتعليم والشورى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79670F-096D-4B83-BB37-8BBC625FAFCE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بل كان مركز التعليم والشورى والتكافل وإدارة شؤون المجتمع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37B753-DE24-43F1-B2C6-67478151858E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شارك النبي صلى الله عليه وسلم في البناء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59A749-0646-4FB1-BBAA-8D58C15393FE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ومن المسجد تشكلت جماعة تتعلم وتتشاور وتتعاون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4544D4-A533-40B9-A766-C2F03EEC0671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صار المسجد مركزًا لوحدة المجتمع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00D96-76A6-45D2-BD13-FF42FE09882A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فارتبطت العبادة منذ البداية بخدمة الإنسان والمجتمع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BB129-A59D-4881-A38F-4B27A9E6F98A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3 / 12</a:t>
            </a:r>
          </a:p>
        </p:txBody>
      </p:sp>
    </p:spTree>
    <p:extLst>
      <p:ext uri="{BB962C8B-B14F-4D97-AF65-F5344CB8AC3E}">
        <p14:creationId xmlns:p14="http://schemas.microsoft.com/office/powerpoint/2010/main" val="2015043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57BB20E-3A74-48A7-9F69-4B42FE9B8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EBAAED-B7EB-4D91-B2B2-99534A44949B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المؤاخاة بين المسلمين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FF3758-FD85-4593-AAA0-473EA5143947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آخى الرسول بين المهاجرين والأنصار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6C1904-4C03-4E12-9DA3-E220446AE26B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عالجت المؤاخاة آثار الهجرة بتحويل رابطة الإيمان إلى تعاون واقعي يحفظ كرامة المهاجرين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B55118-B0DE-468B-AE90-43F5229CF3DA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تحولت الأخوة الإيمانية إلى تعاون عملي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7A3557-D04C-4233-A4A0-342A72AE9E6F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ولم تلغ المؤاخاة الملكية الفردية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482BDB-B468-43D4-B3D4-F4CB0A6B214E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خففت المؤاخاة آثار فقد المال والوطن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724828-0E48-4CF3-B35C-3316CA0CA477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بل دفعت إلى البذل والتعاون حتى يستعيد المهاجرون قدرتهم على العمل والاستقلال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AE059E-D957-48E7-BF62-5A1A99D9548D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نسخ التوارث بالأخوة وبقيت النصرة والمواساة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21B4C4-0526-497B-B7BC-EE0E93127944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المؤاخاة بين المسلمين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75210D-4364-4CE7-8E3C-51F31652AA70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4 / 12</a:t>
            </a:r>
          </a:p>
        </p:txBody>
      </p:sp>
    </p:spTree>
    <p:extLst>
      <p:ext uri="{BB962C8B-B14F-4D97-AF65-F5344CB8AC3E}">
        <p14:creationId xmlns:p14="http://schemas.microsoft.com/office/powerpoint/2010/main" val="225946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BEA86BE5-4ED0-4577-84E2-203897D742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F64B27-2D90-406D-9934-E1411682A883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وثيقة المدينة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33A8D4-FC01-4177-9ECE-5B39255E3B85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نظمت العلاقة بين مكونات المدينة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585D78-9AEE-4E7F-B422-A1C99D1EA8BA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وضعت الوثيقة قواعد التعايش والدفاع المشترك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AA0EDC-E226-4C4A-8C4F-C915D5316B6F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أكدت وحدة الدفاع والمسؤولية المشتركة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98E5E3-0BA2-49C4-AB35-A19010A56097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وحددت الحقوق والواجبات ومرجعية الفصل في النزاع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C71D2B-710E-4EFE-9222-7A726073BD35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أقرت حرية الدين ضمن الالتزام بالنظام العام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8C9B7B-8240-4C47-A4C4-7F5D05072B46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وتظهر الوثيقة أن الدولة الجديدة اعترفت بتعدد مكونات المجتمع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0CC37A-802F-47BB-BCEE-281AF660662F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جعلت المرجعية في النزاع لله ورسوله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71120F-7605-4983-A91E-F9996E9E3B96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وربطت الحقوق بالمسؤولية والوفاء بالعهد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5E0003-F3C4-4950-BFF7-49C011F0951C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5 / 12</a:t>
            </a:r>
          </a:p>
        </p:txBody>
      </p:sp>
    </p:spTree>
    <p:extLst>
      <p:ext uri="{BB962C8B-B14F-4D97-AF65-F5344CB8AC3E}">
        <p14:creationId xmlns:p14="http://schemas.microsoft.com/office/powerpoint/2010/main" val="1077300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385606B-A439-4C29-A384-0BA8285A0E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AF72FFA-4AF0-4522-B1A2-C5700AB296DE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الانتقال إلى الدفاع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9D92A2-C626-40F9-A94D-BABFB74CBA7F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واجهت الجماعة تهديد قريش وحلفائها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61F376-45ED-47B9-ABC3-AB7CD3F425E1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جاء الإذن بالقتال لحماية الجماعة وحرية الدعوة بعد سنوات من الصبر على الظلم والاضطهاد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7B890-488B-43A6-82CA-6A078E318367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أذن للمسلمين بالقتال بعد وقوع الظلم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912062-FEC7-407D-9915-01DBE2C6B84B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ولذلك لم يكن القتال غاية في ذاته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69124C-9964-409C-9C7C-DA21897C6191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ارتبط القتال بحماية الدعوة والمجتمع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A6A15A-A958-411A-A9F4-F8C8761BF167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بل وسيلة مضبوطة لرد العدوان وتأمين الناس وحماية العهود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9571FB-5AFC-47A7-8417-BB30CFB6B189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ظل الوفاء بالعهد أصلًا في العلاقات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5F0DF1-9927-44A3-8DE3-D3B0D6766EBC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الانتقال إلى الدفاع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C232D3-F706-4681-B1FE-886234A9700C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6 / 12</a:t>
            </a:r>
          </a:p>
        </p:txBody>
      </p:sp>
    </p:spTree>
    <p:extLst>
      <p:ext uri="{BB962C8B-B14F-4D97-AF65-F5344CB8AC3E}">
        <p14:creationId xmlns:p14="http://schemas.microsoft.com/office/powerpoint/2010/main" val="739570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42ACAA4-7E98-4E8A-BB14-E706E7D739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C5514F-D7D1-4B1D-A711-2921E50040AB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أسباب غزوة بدر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0666FC-86E0-4823-A93A-D87B68E54291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استمرار عدوان قريش ومصادرة أموال المهاجرين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5E9CDB-0CF3-4223-AC82-1025649FD7F3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بدأ التحرك لاسترداد بعض الحقوق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0B8D1B-EB68-406D-B70D-77F1E7B8C2FD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خروج المسلمين لاعتراض العير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34F0F1-B8B3-46B1-BECE-E7563EA6CF21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ثم فرضت قريش مواجهة عسكرية احتاجت إلى الشورى والاستعداد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B53D53-7D7B-4E7E-917B-DC930B589DCE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تحولت المهمة إلى مواجهة جيش قريش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9CDE59-C41B-4ACC-B78A-201091E76ACD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ويبين تحول المسار أن القيادة قد تواجه ظرفًا لم تخطط له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895B4D-A579-4E42-BCE6-893FF6778D6E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استشار النبي صلى الله عليه وسلم أصحابه قبل القتال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2E181D-9B6D-4718-8384-636185A667D0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فتحتاج إلى استشارة الجماعة وتقدير القدرة قبل القرار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957EC2-53D7-40A5-8292-F946C6845ACF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7 / 12</a:t>
            </a:r>
          </a:p>
        </p:txBody>
      </p:sp>
    </p:spTree>
    <p:extLst>
      <p:ext uri="{BB962C8B-B14F-4D97-AF65-F5344CB8AC3E}">
        <p14:creationId xmlns:p14="http://schemas.microsoft.com/office/powerpoint/2010/main" val="1861577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7F2507D-B23C-492F-BC4D-1174809467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8C1070-618A-44F3-8869-D2AA1D7330B9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مجريات بدر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A6B860-17CD-4A1D-8DD5-94B249322ABB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اختير موقع المعركة بعد المشورة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E95F37-0E50-489F-BE17-20657D279EA1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أدار النبي صلى الله عليه وسلم المعركة بالتخطيط والمشورة وتنظيم الصفوف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AB6FF0-D155-45C9-9FBE-FF5A70FDD05B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سوّى الرسول الصفوف ونظم القيادة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0C0572-D563-4D04-BECE-98B777DF1F23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رغم تفاوت القوة والعدد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8E8A02-28DC-44BD-9723-F7917225A9A1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بدأ القتال بالمبارزة ثم التحمت الصفوف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7CB0D4-D3EC-48EA-8184-90E8A9EA78A7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كما أظهر اختيار الموقع قبول الرأي المتخصص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81B61A-7D5D-4BDF-892A-2F0925C85C3D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ثبت المسلمون رغم قلة العدد والعدة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8B9530-C607-4E3F-9B3B-4335AB07AB2C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فعدل النبي عن موضعه الأول حين ظهر وجه أصلح للمعركة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C85C70-61ED-421B-80B5-6FA7E2003578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8 / 12</a:t>
            </a:r>
          </a:p>
        </p:txBody>
      </p:sp>
    </p:spTree>
    <p:extLst>
      <p:ext uri="{BB962C8B-B14F-4D97-AF65-F5344CB8AC3E}">
        <p14:creationId xmlns:p14="http://schemas.microsoft.com/office/powerpoint/2010/main" val="1642548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3BDD8B4-6B24-4A02-B92A-E0C6E04264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3CF9C76-0678-4526-B81F-A7EC34A05A7B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عوامل النصر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12C3FC-6BC4-411A-A56A-A97FF241838A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وحدة الصف وطاعة القيادة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403B95-FB41-46C4-BAAA-31AF9CB2BBD5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اجتمع في بدر الإعداد البشري مع صدق التوكل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34C560-8E72-479E-A1FC-D3F72F131322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الأخذ بالأسباب وحسن اختيار الموقع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A1FB77-00D8-486B-9B88-C5F85B848CE5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فكان النصر ثمرة الطاعة والثبات والتأييد الإلهي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2E689-AAAE-49A4-8FF6-645D7C51383F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الدعاء والتضرع إلى الله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63EA01-C064-4832-843C-106DB969EBB8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ولا يعني التأييد الإلهي إهمال الإعداد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E376BD-A4B1-414D-B9E4-DD06B4F14A51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التأييد الإلهي وبث الطمأنينة في المؤمنين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CE675F-E5F0-49B5-9B5E-6C9B02F6A706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فقد سبق القتال تنظيم الصفوف واختيار الموقع وجمع المعلومات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535AEE-31DD-4516-AEA7-B602A2618652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9 / 12</a:t>
            </a:r>
          </a:p>
        </p:txBody>
      </p:sp>
    </p:spTree>
    <p:extLst>
      <p:ext uri="{BB962C8B-B14F-4D97-AF65-F5344CB8AC3E}">
        <p14:creationId xmlns:p14="http://schemas.microsoft.com/office/powerpoint/2010/main" val="1170844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8EFFB26-8A87-4DED-8F58-F207062C26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B68EAA-2925-4DC9-BAB8-91DFEB30ECC1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الأسرى والغنائم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2E91AD-A16D-477E-BB80-127B66CF14D3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ناقش الصحابة مصير الأسرى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C93371-BDBC-4871-9CFB-03285807C1C1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أظهرت أحكام ما بعد المعركة أن النصر لا يلغي الضوابط الأخلاقية ولا يمنع الاجتهاد في المصلحة العامة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08EC23-7F9A-4C40-96CF-A5DF23B255AC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ظهر مجال الاجتهاد في السياسة الشرعية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F39802-4370-443C-826C-C63EFC3C8776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وبينت المناقشة أن الاجتهاد قد يقع بين خيارات متعددة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2C65F4-488F-4B1C-9BDC-575DF720996E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نظمت سورة الأنفال أحكام الغنائم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D204CD-448C-4C46-A904-A1A328F8C31F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ثم يأتي الوحي بالتوجيه والتقويم عند الحاجة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C2AB8D-EC5F-447C-97CE-923B24081DFB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ربطت المعركة بين النصر والمسؤولية الأخلاقية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C0231B-D157-4A06-81D6-2EDE1DFC4A13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الأسرى والغنائم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21E5D1-3892-4F7E-98F8-31E84B52847F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12436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CE663850-5158-45F3-A86D-67C2A198E2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CAA7D2-33C2-4282-9B69-34DC228AD5D3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دروس بدر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EAD129-E160-4BEF-B4AE-BF9DBFC2A1AE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الشورى لا تتعارض مع القيادة الحاسمة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2D4C72-B730-4F6D-9C58-88B299088702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تقدم بدر نموذجًا في الشورى والانضباط وربط القوة بالقيم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A4BEEB-9B22-4D2C-AFBA-BB604391014F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قلة الوسائل لا تمنع العمل المنظم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7EA44C-28C5-4C74-8E44-1A9C7C6D3368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لا بمجرد التفوق المادي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623061-EB16-45AA-8C49-47D70A91D0E3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النصر لا يبرر الظلم أو نقض القيم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12DAB5-F3F4-4375-824D-78A0AF9F96C9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كما رسخت المعركة مكانة المسلمين السياسية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4D6558-1223-4E20-85CD-49FB5A69CEFC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المعركة رسخت مكانة الدولة في الجزيرة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4538C4-517E-4A50-826C-9D2913AD4388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لكنها أبقتهم ملتزمين بحقوق الأسرى وضوابط المال والقتال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9C9050-354A-4C0D-89D1-242C14BA77F3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869361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C418C660-D9E7-4A8D-9B38-542924826B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BF987E0-0D14-4425-A9B3-1A18476985B0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خلاصة وأسئلة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0CBCAF-0E67-42CD-8D80-7E9ED78422AE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وظائف المسجد في المجتمع المدني؟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7A3EF1-BEFC-4541-8BAF-7D4A87D74F83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الأسئلة على تثبيت الفهم وربط الحدث بأسبابه ونتائجه وما يستفاد منه تربويًا وفقهيًا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0A64C3-4731-49EE-B4FD-A5F897341081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كيف حققت المؤاخاة التكافل؟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7CE9E9-0B42-4B2C-8961-95C49DC13ABC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والغرض من المناقشة أن ينتقل الطالب من حفظ التسلسل الزمني إلى تفسير الحدث وتقويم الرواية واستنباط الدلالة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AE59D1-EEAF-43A7-B86C-DACF451A920C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أبرز مبادئ وثيقة المدينة؟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48344E-D486-49F4-B0BD-F18E31B7AF14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578849-761B-407D-8A5A-D0F9EE3763BD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أسباب نصر المسلمين في بدر؟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CE85FB-DAFF-4571-989B-C368A5FC243E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1E31CA-4A0A-4776-81BE-9C710E6173B7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146247623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910</Words>
  <Application>Microsoft Office PowerPoint</Application>
  <DocSecurity>0</DocSecurity>
  <PresentationFormat>Grand écran</PresentationFormat>
  <Paragraphs>127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Aptos</vt:lpstr>
      <vt:lpstr>Tahoma</vt:lpstr>
      <vt:lpstr>ChatGPT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Aicha Mihrabi</cp:lastModifiedBy>
  <cp:revision>1</cp:revision>
  <dcterms:created xsi:type="dcterms:W3CDTF">2026-10-19T14:12:39Z</dcterms:created>
  <dcterms:modified xsi:type="dcterms:W3CDTF">2026-10-29T02:10:39Z</dcterms:modified>
</cp:coreProperties>
</file>